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2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83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9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034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09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36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7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34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2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51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2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152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744A0-2A34-4BD2-A240-3B122CDE5CE8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6DFF8-C85B-4FE6-8795-811ECC0FF1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7574D68-D936-41D0-9985-9736849689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92" r="19635"/>
          <a:stretch/>
        </p:blipFill>
        <p:spPr>
          <a:xfrm>
            <a:off x="4267200" y="1180385"/>
            <a:ext cx="3673058" cy="44972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E81732C-24D6-4EE3-A68B-696A624C50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0109"/>
          <a:stretch/>
        </p:blipFill>
        <p:spPr>
          <a:xfrm>
            <a:off x="3059054" y="1180385"/>
            <a:ext cx="1208146" cy="449722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1A33DC2-531B-4E9B-BF6F-C47464AF38AC}"/>
              </a:ext>
            </a:extLst>
          </p:cNvPr>
          <p:cNvSpPr txBox="1"/>
          <p:nvPr/>
        </p:nvSpPr>
        <p:spPr>
          <a:xfrm rot="16200000">
            <a:off x="2102404" y="1753381"/>
            <a:ext cx="16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↓C.   400 °C</a:t>
            </a:r>
            <a:endParaRPr lang="en-GB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013DA65-C06E-41C7-983C-57C99B16E22B}"/>
              </a:ext>
            </a:extLst>
          </p:cNvPr>
          <p:cNvSpPr txBox="1"/>
          <p:nvPr/>
        </p:nvSpPr>
        <p:spPr>
          <a:xfrm rot="16200000">
            <a:off x="2070827" y="3258706"/>
            <a:ext cx="174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↓E.    600 °C</a:t>
            </a:r>
            <a:endParaRPr lang="en-GB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9A5F5FA-E97F-4A64-AB3C-B53EE75B9372}"/>
              </a:ext>
            </a:extLst>
          </p:cNvPr>
          <p:cNvSpPr txBox="1"/>
          <p:nvPr/>
        </p:nvSpPr>
        <p:spPr>
          <a:xfrm rot="16200000">
            <a:off x="2102404" y="4806549"/>
            <a:ext cx="168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↓G.   800 °C</a:t>
            </a:r>
            <a:endParaRPr lang="en-GB" dirty="0"/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4999B5CF-EAE7-437C-84E2-04029DB3A7CA}"/>
              </a:ext>
            </a:extLst>
          </p:cNvPr>
          <p:cNvSpPr txBox="1"/>
          <p:nvPr/>
        </p:nvSpPr>
        <p:spPr>
          <a:xfrm>
            <a:off x="3458363" y="1153853"/>
            <a:ext cx="788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HAADF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id="{4E6575CC-BDC5-46E3-B77F-2026D3F43080}"/>
              </a:ext>
            </a:extLst>
          </p:cNvPr>
          <p:cNvSpPr txBox="1"/>
          <p:nvPr/>
        </p:nvSpPr>
        <p:spPr>
          <a:xfrm>
            <a:off x="6184681" y="1162205"/>
            <a:ext cx="521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La-</a:t>
            </a:r>
            <a:r>
              <a:rPr lang="en-US" sz="1600" b="1" i="1" dirty="0">
                <a:solidFill>
                  <a:schemeClr val="bg1"/>
                </a:solidFill>
              </a:rPr>
              <a:t>L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20ED0DB6-5069-4302-866C-817EEBD5B51F}"/>
              </a:ext>
            </a:extLst>
          </p:cNvPr>
          <p:cNvSpPr txBox="1"/>
          <p:nvPr/>
        </p:nvSpPr>
        <p:spPr>
          <a:xfrm>
            <a:off x="4896503" y="1161342"/>
            <a:ext cx="543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Ni-</a:t>
            </a:r>
            <a:r>
              <a:rPr lang="en-US" sz="1600" b="1" i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13" name="TextBox 26">
            <a:extLst>
              <a:ext uri="{FF2B5EF4-FFF2-40B4-BE49-F238E27FC236}">
                <a16:creationId xmlns:a16="http://schemas.microsoft.com/office/drawing/2014/main" id="{FDBB16B3-68DD-4812-855F-5EC6A16A4BA8}"/>
              </a:ext>
            </a:extLst>
          </p:cNvPr>
          <p:cNvSpPr txBox="1"/>
          <p:nvPr/>
        </p:nvSpPr>
        <p:spPr>
          <a:xfrm>
            <a:off x="7441403" y="1153853"/>
            <a:ext cx="4988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O-</a:t>
            </a:r>
            <a:r>
              <a:rPr lang="en-US" sz="1600" b="1" i="1" dirty="0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41E64B2-9120-4982-8080-4DD608C0B3C3}"/>
              </a:ext>
            </a:extLst>
          </p:cNvPr>
          <p:cNvSpPr txBox="1"/>
          <p:nvPr/>
        </p:nvSpPr>
        <p:spPr>
          <a:xfrm>
            <a:off x="1099930" y="563217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err="1"/>
              <a:t>SEM_final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593768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Admin-tomo</dc:creator>
  <cp:lastModifiedBy>Malleier, Christoph</cp:lastModifiedBy>
  <cp:revision>41</cp:revision>
  <dcterms:created xsi:type="dcterms:W3CDTF">2025-05-08T09:17:53Z</dcterms:created>
  <dcterms:modified xsi:type="dcterms:W3CDTF">2026-02-09T11:10:37Z</dcterms:modified>
</cp:coreProperties>
</file>